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2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opzoek- en nadenkvragen.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0" y="1990726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378313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90023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noProof="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510" y="3702379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93117" y="137831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30823" y="905508"/>
            <a:ext cx="566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Vraag &amp; antwoord met 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96" y="1896614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8" y="220333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0" y="1990726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5999" y="246285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5614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634" y="2608858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059848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50504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5999" y="4859383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Vier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dino’s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kiezen bij de verschillende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categorieën.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895" y="2843680"/>
            <a:ext cx="3784771" cy="2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kwartet maken over dinosaurussen.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0" y="1990726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273392"/>
            <a:ext cx="549741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63 t/m 65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het 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Spel spelen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78442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84744" y="2130469"/>
            <a:ext cx="3737544" cy="299482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2" y="2693370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1" y="490084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22350"/>
            <a:ext cx="5880608" cy="36448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combinatie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flipper(s)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maalden (malen)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relatief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kam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aanvankelijk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nagelaten (nalaten)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geraamtes (het geraamte)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wervel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pantser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schaars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093" y="3764016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070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18481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46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mogelijke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18481" y="895862"/>
            <a:ext cx="511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275388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698" y="3907184"/>
            <a:ext cx="2007745" cy="178885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99" y="2634333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096000" y="895862"/>
            <a:ext cx="57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Vraag &amp; antwoord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096000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46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Werkschrift teamantwoord</a:t>
            </a: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099" y="3907184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004" y="20053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510" y="3069944"/>
            <a:ext cx="3406390" cy="22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opzoek- en nadenkvragen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8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0" y="1940982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270632" y="947602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270632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mogelijke 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006" y="807286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867" y="341652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33156" y="1308049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48924" y="6442502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33156" y="79989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50" y="4101021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309276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58746" y="796746"/>
            <a:ext cx="561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18" y="2107270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51" y="4048259"/>
            <a:ext cx="2007745" cy="1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opzoek- en nadenkvragen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0" y="1990726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525262" y="941556"/>
            <a:ext cx="625642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525262" y="2526698"/>
            <a:ext cx="625642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529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94" y="300952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19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2132</TotalTime>
  <Words>924</Words>
  <Application>Microsoft Office PowerPoint</Application>
  <PresentationFormat>Widescreen</PresentationFormat>
  <Paragraphs>240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135</cp:revision>
  <dcterms:created xsi:type="dcterms:W3CDTF">2017-07-26T14:05:48Z</dcterms:created>
  <dcterms:modified xsi:type="dcterms:W3CDTF">2022-08-03T12:20:48Z</dcterms:modified>
</cp:coreProperties>
</file>